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CA88D-26F5-8642-AD2E-1E565A3F8E75}" v="1" dt="2023-08-24T12:33:23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718"/>
  </p:normalViewPr>
  <p:slideViewPr>
    <p:cSldViewPr snapToGrid="0">
      <p:cViewPr varScale="1">
        <p:scale>
          <a:sx n="117" d="100"/>
          <a:sy n="117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en Smith" userId="6234229d-ddee-47e9-9f80-5ac35e27ded1" providerId="ADAL" clId="{786CA88D-26F5-8642-AD2E-1E565A3F8E75}"/>
    <pc:docChg chg="modSld">
      <pc:chgData name="Carien Smith" userId="6234229d-ddee-47e9-9f80-5ac35e27ded1" providerId="ADAL" clId="{786CA88D-26F5-8642-AD2E-1E565A3F8E75}" dt="2023-08-24T12:33:23.526" v="0" actId="14826"/>
      <pc:docMkLst>
        <pc:docMk/>
      </pc:docMkLst>
      <pc:sldChg chg="modSp">
        <pc:chgData name="Carien Smith" userId="6234229d-ddee-47e9-9f80-5ac35e27ded1" providerId="ADAL" clId="{786CA88D-26F5-8642-AD2E-1E565A3F8E75}" dt="2023-08-24T12:33:23.526" v="0" actId="14826"/>
        <pc:sldMkLst>
          <pc:docMk/>
          <pc:sldMk cId="2170299743" sldId="256"/>
        </pc:sldMkLst>
        <pc:picChg chg="mod">
          <ac:chgData name="Carien Smith" userId="6234229d-ddee-47e9-9f80-5ac35e27ded1" providerId="ADAL" clId="{786CA88D-26F5-8642-AD2E-1E565A3F8E75}" dt="2023-08-24T12:33:23.526" v="0" actId="14826"/>
          <ac:picMkLst>
            <pc:docMk/>
            <pc:sldMk cId="2170299743" sldId="256"/>
            <ac:picMk id="5" creationId="{A8B8FE0D-8DA3-CF46-4561-1BFD64E058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6DA5-B523-CE8D-5DE0-87B488321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41A9E-2899-32CB-C06C-EBAF198B7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9D57-40CE-C61B-685D-8BBFD8BE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85973-8A5B-1A9A-DD3D-269E8BDB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C705A-4298-E566-0524-D229A08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2927-AB96-8D73-84A9-7D517307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A033C-6079-21E7-CFA0-E177DC45E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8467-B9F8-5C40-F8FD-F741B761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B3F5F-4F6D-88C7-0AEA-1ED21A7C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38181-6F41-DE48-596B-14708F37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5ED42-FDDE-B8FE-ECDF-1BFE07298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442A3-6A06-FCDB-150F-FB6085F07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2748E-3CC5-C552-05B2-6A3D0DA3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8C1E-420F-2AA3-DB0A-64680ACF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DDC-40D0-E86D-8962-874E4814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1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619D-BC90-67AF-E856-9EF9A8FC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DEC7-0DF4-C35E-B4CC-C858CB6C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72E7E-B7DB-7FDC-FCD6-15060AA4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126A2-C4AE-0ED7-C82D-4FB64C28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D1E0-FDCC-412D-E056-A1B58FF9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274C-5C35-2AA0-C295-AD2E9A26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DC3F2-F5D0-0C41-24BE-32711222A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1AAAA-F2AA-0D1F-B0D8-C597C13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8F19-2BEB-5660-ADE3-B4A7BED7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3B528-C8BA-2650-5D23-FE568D81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78F9-56F9-96C1-D58E-06479A16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2794-02CE-97CC-F4D0-494FBA665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157F4-D6D9-1FF6-44D9-9E04A8D3A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501DE-A0DC-908D-1979-4E033FFF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7D7C7-0FE3-E186-A899-8C49CE8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1403C-050D-AF63-931A-E23236B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40A5-8136-1CAD-5783-1E53E428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36A00-6A50-FBEC-B56B-AABB624CD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CEBDC-9914-89B9-D6A8-A8CA49A33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82AC9-1429-4780-134D-D126D5523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7FAA4-03BE-F00E-67A0-37B23EF64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84E31-40BB-87A3-574C-AE5196E7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0704B-9D27-FFEF-2982-F2B0A76E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84196-8117-F482-1BE9-CEAC4953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3E33-1CC5-715A-C951-3E4A0ADA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F7390-FFD5-4600-9C16-1F11C051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DC09-E507-98F5-4350-37AAD6DB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A9505-15DD-40DB-47FD-5CE274A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C161F-7CB9-94B2-2227-E0B36451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C51E3-D111-C793-32FC-C2C39EF9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42E5-D775-0011-7DBF-4073DFB5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5C7E-8C0D-F5BF-384D-05A5CD6B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6037-5284-9400-1F9B-3993F316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0E05B-975C-A738-B0E7-CAA712B2F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7C817-97F4-EBF5-D3E8-DC8924C9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5ED66-CAC6-1F86-77B0-736D65A3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5A4EF-80EB-89C2-11C2-F20B1CD6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834D-F9EC-1E5A-2B29-16E7B5BD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30C34-2A4B-FE1B-9E9E-2BEAC4E41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471DB-1E9F-948C-5C51-5145A687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F64DD-1E9E-5E8F-5615-F42665F8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68CED-A51F-8477-7B89-46775A7F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359E9-A613-169F-773D-7DF0BF76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73804-93EA-8609-8910-00FA11C9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7D919-3B02-35A1-34BD-46CA1BFF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C3220-0107-F5E9-0DFD-0C671C827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C8F9-CF0B-514B-923A-EDD295D1B5E2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0933-633C-BC57-A38D-AB9E6AEC4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40C79-8F33-2B25-5624-6669FD03A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B5E4-0F8D-774C-BF41-189FF983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10A9-06B1-2A3E-4EFF-F71A1EFCA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92AEC-73D8-355C-980A-73A4CD39A0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8FE0D-8DA3-CF46-4561-1BFD64E0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7296" y="-34451"/>
            <a:ext cx="12286590" cy="69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95EE0BC6D3344995BBADFA3B0AB7CB" ma:contentTypeVersion="17" ma:contentTypeDescription="Create a new document." ma:contentTypeScope="" ma:versionID="603451961307ef4073159e507178a01f">
  <xsd:schema xmlns:xsd="http://www.w3.org/2001/XMLSchema" xmlns:xs="http://www.w3.org/2001/XMLSchema" xmlns:p="http://schemas.microsoft.com/office/2006/metadata/properties" xmlns:ns2="eee37b09-c1b5-4de3-84b7-251f9e97fdc0" xmlns:ns3="2dd8784f-84f2-45ff-93ff-5eea6c6a9d51" targetNamespace="http://schemas.microsoft.com/office/2006/metadata/properties" ma:root="true" ma:fieldsID="e56abf226557d57c57d207433c479c20" ns2:_="" ns3:_="">
    <xsd:import namespace="eee37b09-c1b5-4de3-84b7-251f9e97fdc0"/>
    <xsd:import namespace="2dd8784f-84f2-45ff-93ff-5eea6c6a9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37b09-c1b5-4de3-84b7-251f9e97f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b547d4a-2dd6-40ed-914c-27bc1561b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8784f-84f2-45ff-93ff-5eea6c6a9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c08072-888c-4928-aaa1-b5d85205eaf1}" ma:internalName="TaxCatchAll" ma:showField="CatchAllData" ma:web="2dd8784f-84f2-45ff-93ff-5eea6c6a9d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4BE2A9-5790-4F0A-9483-4861EFFA9F4E}"/>
</file>

<file path=customXml/itemProps2.xml><?xml version="1.0" encoding="utf-8"?>
<ds:datastoreItem xmlns:ds="http://schemas.openxmlformats.org/officeDocument/2006/customXml" ds:itemID="{29142E5A-9C97-4E0C-98A4-26997C695B6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Carien Smith</dc:creator>
  <cp:lastModifiedBy>Carien Smith</cp:lastModifiedBy>
  <cp:revision>1</cp:revision>
  <dcterms:created xsi:type="dcterms:W3CDTF">2023-08-24T08:39:00Z</dcterms:created>
  <dcterms:modified xsi:type="dcterms:W3CDTF">2023-08-24T12:33:27Z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43fa34-529a-4520-9ad3-ec8028b783d3_Enabled">
    <vt:lpwstr>true</vt:lpwstr>
  </property>
  <property fmtid="{D5CDD505-2E9C-101B-9397-08002B2CF9AE}" pid="3" name="MSIP_Label_d543fa34-529a-4520-9ad3-ec8028b783d3_SetDate">
    <vt:lpwstr>2023-08-24T10:00:25Z</vt:lpwstr>
  </property>
  <property fmtid="{D5CDD505-2E9C-101B-9397-08002B2CF9AE}" pid="4" name="MSIP_Label_d543fa34-529a-4520-9ad3-ec8028b783d3_Method">
    <vt:lpwstr>Standard</vt:lpwstr>
  </property>
  <property fmtid="{D5CDD505-2E9C-101B-9397-08002B2CF9AE}" pid="5" name="MSIP_Label_d543fa34-529a-4520-9ad3-ec8028b783d3_Name">
    <vt:lpwstr>Level 1</vt:lpwstr>
  </property>
  <property fmtid="{D5CDD505-2E9C-101B-9397-08002B2CF9AE}" pid="6" name="MSIP_Label_d543fa34-529a-4520-9ad3-ec8028b783d3_SiteId">
    <vt:lpwstr>3fe1453c-6e20-4e5e-932a-ab2220ba5bec</vt:lpwstr>
  </property>
  <property fmtid="{D5CDD505-2E9C-101B-9397-08002B2CF9AE}" pid="7" name="MSIP_Label_d543fa34-529a-4520-9ad3-ec8028b783d3_ActionId">
    <vt:lpwstr>1681df64-c978-47c6-a1af-309309788195</vt:lpwstr>
  </property>
  <property fmtid="{D5CDD505-2E9C-101B-9397-08002B2CF9AE}" pid="8" name="MSIP_Label_d543fa34-529a-4520-9ad3-ec8028b783d3_ContentBits">
    <vt:lpwstr>0</vt:lpwstr>
  </property>
</Properties>
</file>