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zette Botha" initials="LB" lastIdx="2" clrIdx="0">
    <p:extLst>
      <p:ext uri="{19B8F6BF-5375-455C-9EA6-DF929625EA0E}">
        <p15:presenceInfo xmlns:p15="http://schemas.microsoft.com/office/powerpoint/2012/main" userId="S-1-5-21-224006173-2572829737-3971995253-12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45" d="100"/>
          <a:sy n="45" d="100"/>
        </p:scale>
        <p:origin x="82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0-12T11:49:09.030" idx="1">
    <p:pos x="6439" y="-354"/>
    <p:text>Same as English concerning the template please</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F7660-0A4C-4356-880C-AB102A53EF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3CD71018-8DA5-419E-B19A-121CFF085E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1F419FA9-65A7-4267-A028-5A5E7D6E512F}"/>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5" name="Footer Placeholder 4">
            <a:extLst>
              <a:ext uri="{FF2B5EF4-FFF2-40B4-BE49-F238E27FC236}">
                <a16:creationId xmlns:a16="http://schemas.microsoft.com/office/drawing/2014/main" id="{32D1B12D-9F49-4850-B90B-EB53C7EB0FA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3D318666-D887-4A9E-89F7-D299AB731FC0}"/>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2414111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6F374-F2E2-4E7E-9BED-62D56D8E6D4C}"/>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807CF2CD-5128-4572-BA17-414AED2FB98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4410829-3246-433F-B271-24FDFB46A92B}"/>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5" name="Footer Placeholder 4">
            <a:extLst>
              <a:ext uri="{FF2B5EF4-FFF2-40B4-BE49-F238E27FC236}">
                <a16:creationId xmlns:a16="http://schemas.microsoft.com/office/drawing/2014/main" id="{E7862A1A-DEEF-4FCA-A5F5-0B4357235FBC}"/>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F7F9FE88-01B8-491F-8FEB-F62644898AD5}"/>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459180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D2ED8-E441-491E-A470-9DAA25EA2E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5CA6AC20-84E0-4E76-8263-D98004BC846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01D3D88-DE76-4536-A8B4-086F8089A44A}"/>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5" name="Footer Placeholder 4">
            <a:extLst>
              <a:ext uri="{FF2B5EF4-FFF2-40B4-BE49-F238E27FC236}">
                <a16:creationId xmlns:a16="http://schemas.microsoft.com/office/drawing/2014/main" id="{F714F738-C6ED-4BFB-849E-E092DD34904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438D08B-518F-471E-99DD-F0F844D5B5D8}"/>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1147113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5E83D-8C77-4767-9592-C16D451BDCEF}"/>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E681AE99-D8B6-4365-8B3C-BA3F9EAEC24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ECE09682-B313-4A19-BA2A-CD35D6A0830B}"/>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5" name="Footer Placeholder 4">
            <a:extLst>
              <a:ext uri="{FF2B5EF4-FFF2-40B4-BE49-F238E27FC236}">
                <a16:creationId xmlns:a16="http://schemas.microsoft.com/office/drawing/2014/main" id="{2164A6BC-2C32-41E7-8CC0-24F9D893556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26FBF0E0-2607-48D6-9F5A-050FAC11BA6E}"/>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48323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C4F62-3EE9-4E20-9000-323A2A794C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3B866688-C571-4FC1-9DED-6DEEF94FC9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DA174CF-5CB2-43F5-BBA8-E540926A6BA2}"/>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5" name="Footer Placeholder 4">
            <a:extLst>
              <a:ext uri="{FF2B5EF4-FFF2-40B4-BE49-F238E27FC236}">
                <a16:creationId xmlns:a16="http://schemas.microsoft.com/office/drawing/2014/main" id="{218CEA79-B458-468B-ADDE-B24160D5037E}"/>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799344B-B4FA-413D-8F45-624E517EEF87}"/>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4186443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1D39B-12D8-4312-868E-3FB8CF7E8CFD}"/>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C41D867A-266E-4E4A-BFED-3A31F880920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0A77CAB9-4D3E-4115-ABD5-61EC648CD80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BD9E714E-C888-4047-B7ED-97CCCDBF0157}"/>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6" name="Footer Placeholder 5">
            <a:extLst>
              <a:ext uri="{FF2B5EF4-FFF2-40B4-BE49-F238E27FC236}">
                <a16:creationId xmlns:a16="http://schemas.microsoft.com/office/drawing/2014/main" id="{6E2932FA-F4DC-4FA5-A515-86AC5DAFA7C9}"/>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C5B7F4C4-2800-46EF-A1DE-165F582DE59A}"/>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2925504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C0F30-BA3E-43CB-9592-8D80BB2A16D9}"/>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578467AE-C3D3-497B-BD3B-A0D67B2B20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973427F-5A6A-423C-B092-0B8383532AD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AF81A4AC-6901-4C45-8CAE-886132EF75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0CB3E61-1DA0-40FE-9BF4-084150ED02F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39C6AE8D-065D-4785-9113-15B9FF4C556F}"/>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8" name="Footer Placeholder 7">
            <a:extLst>
              <a:ext uri="{FF2B5EF4-FFF2-40B4-BE49-F238E27FC236}">
                <a16:creationId xmlns:a16="http://schemas.microsoft.com/office/drawing/2014/main" id="{E1E50E51-AD8D-4E7A-9741-8BE5EC08E493}"/>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96F92BBD-EC37-4BEA-B7C5-00EC0F2696D8}"/>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1438656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EA6C4-E1EF-43E9-B841-9BF809DB1DD2}"/>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93C36ED2-FFC8-4AFA-8A21-FB2D17814311}"/>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4" name="Footer Placeholder 3">
            <a:extLst>
              <a:ext uri="{FF2B5EF4-FFF2-40B4-BE49-F238E27FC236}">
                <a16:creationId xmlns:a16="http://schemas.microsoft.com/office/drawing/2014/main" id="{559FDD5F-CC1E-4E51-AC93-5B4685C4A527}"/>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8E3FF566-E54C-487D-B7EE-0EAA14365BBB}"/>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62604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B5257A-8334-4118-B4FC-74A64FAA9CAC}"/>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3" name="Footer Placeholder 2">
            <a:extLst>
              <a:ext uri="{FF2B5EF4-FFF2-40B4-BE49-F238E27FC236}">
                <a16:creationId xmlns:a16="http://schemas.microsoft.com/office/drawing/2014/main" id="{37B95572-03C2-4EF3-967B-A6CA0FE3F064}"/>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619C5CA9-EEAB-43FF-B15B-E9C9D094CDCC}"/>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282931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E6F79-5A8E-4811-B541-95AD3FDE19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286D1EF4-8056-4AE0-9782-CD09F2053E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F5F950DC-1C7F-405D-A67E-643AA8C376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3E7561C-D6E7-498D-B3D4-C36CD8CB3CC1}"/>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6" name="Footer Placeholder 5">
            <a:extLst>
              <a:ext uri="{FF2B5EF4-FFF2-40B4-BE49-F238E27FC236}">
                <a16:creationId xmlns:a16="http://schemas.microsoft.com/office/drawing/2014/main" id="{6FBD8587-1762-4354-BA03-C64D8CFCFEFD}"/>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AAF58FAF-7CFC-4D5B-AA06-424F11D9C1D2}"/>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2221899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27CF6-FD99-4003-B16C-AAE28B4145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79E3E84A-4038-4405-AC53-08295C6667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21CD6036-1D72-495A-A4C1-1F14F9AFFC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855D38-326F-4F52-885A-5BF4CADAF676}"/>
              </a:ext>
            </a:extLst>
          </p:cNvPr>
          <p:cNvSpPr>
            <a:spLocks noGrp="1"/>
          </p:cNvSpPr>
          <p:nvPr>
            <p:ph type="dt" sz="half" idx="10"/>
          </p:nvPr>
        </p:nvSpPr>
        <p:spPr/>
        <p:txBody>
          <a:bodyPr/>
          <a:lstStyle/>
          <a:p>
            <a:fld id="{E05870F1-5D50-4767-8A60-BD2FE83C13C1}" type="datetimeFigureOut">
              <a:rPr lang="en-ZA" smtClean="0"/>
              <a:t>15/10/2018</a:t>
            </a:fld>
            <a:endParaRPr lang="en-ZA"/>
          </a:p>
        </p:txBody>
      </p:sp>
      <p:sp>
        <p:nvSpPr>
          <p:cNvPr id="6" name="Footer Placeholder 5">
            <a:extLst>
              <a:ext uri="{FF2B5EF4-FFF2-40B4-BE49-F238E27FC236}">
                <a16:creationId xmlns:a16="http://schemas.microsoft.com/office/drawing/2014/main" id="{81F5B299-DC9A-41EB-ADA4-2E0B0BD91931}"/>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A33484A0-70E2-429D-AD74-79D2C23A419E}"/>
              </a:ext>
            </a:extLst>
          </p:cNvPr>
          <p:cNvSpPr>
            <a:spLocks noGrp="1"/>
          </p:cNvSpPr>
          <p:nvPr>
            <p:ph type="sldNum" sz="quarter" idx="12"/>
          </p:nvPr>
        </p:nvSpPr>
        <p:spPr/>
        <p:txBody>
          <a:bodyPr/>
          <a:lstStyle/>
          <a:p>
            <a:fld id="{4C0AAFB6-B847-4DEE-88FF-1A8BA0FB4586}" type="slidenum">
              <a:rPr lang="en-ZA" smtClean="0"/>
              <a:t>‹#›</a:t>
            </a:fld>
            <a:endParaRPr lang="en-ZA"/>
          </a:p>
        </p:txBody>
      </p:sp>
    </p:spTree>
    <p:extLst>
      <p:ext uri="{BB962C8B-B14F-4D97-AF65-F5344CB8AC3E}">
        <p14:creationId xmlns:p14="http://schemas.microsoft.com/office/powerpoint/2010/main" val="209500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27B7AB-78F6-41E5-AC29-71A3A0BE87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F74AA3CC-2B83-44A6-A76C-5E0BA9C797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67D9DCFF-321F-4F54-8991-389358B08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870F1-5D50-4767-8A60-BD2FE83C13C1}" type="datetimeFigureOut">
              <a:rPr lang="en-ZA" smtClean="0"/>
              <a:t>15/10/2018</a:t>
            </a:fld>
            <a:endParaRPr lang="en-ZA"/>
          </a:p>
        </p:txBody>
      </p:sp>
      <p:sp>
        <p:nvSpPr>
          <p:cNvPr id="5" name="Footer Placeholder 4">
            <a:extLst>
              <a:ext uri="{FF2B5EF4-FFF2-40B4-BE49-F238E27FC236}">
                <a16:creationId xmlns:a16="http://schemas.microsoft.com/office/drawing/2014/main" id="{9DFA9946-92D6-4295-836E-4971FED416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AF44C3D4-6399-496B-BEB1-DEAF63E1C9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0AAFB6-B847-4DEE-88FF-1A8BA0FB4586}" type="slidenum">
              <a:rPr lang="en-ZA" smtClean="0"/>
              <a:t>‹#›</a:t>
            </a:fld>
            <a:endParaRPr lang="en-ZA"/>
          </a:p>
        </p:txBody>
      </p:sp>
    </p:spTree>
    <p:extLst>
      <p:ext uri="{BB962C8B-B14F-4D97-AF65-F5344CB8AC3E}">
        <p14:creationId xmlns:p14="http://schemas.microsoft.com/office/powerpoint/2010/main" val="1299097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A8205-36DD-4CF6-AA78-A74947BE0E74}"/>
              </a:ext>
            </a:extLst>
          </p:cNvPr>
          <p:cNvSpPr>
            <a:spLocks noGrp="1"/>
          </p:cNvSpPr>
          <p:nvPr>
            <p:ph type="title"/>
          </p:nvPr>
        </p:nvSpPr>
        <p:spPr/>
        <p:txBody>
          <a:bodyPr/>
          <a:lstStyle/>
          <a:p>
            <a:endParaRPr lang="en-ZA"/>
          </a:p>
        </p:txBody>
      </p:sp>
      <p:pic>
        <p:nvPicPr>
          <p:cNvPr id="5" name="Content Placeholder 4">
            <a:extLst>
              <a:ext uri="{FF2B5EF4-FFF2-40B4-BE49-F238E27FC236}">
                <a16:creationId xmlns:a16="http://schemas.microsoft.com/office/drawing/2014/main" id="{20ACD47C-D0CF-45CB-A07D-5627E21E102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 y="0"/>
            <a:ext cx="12192001" cy="6858000"/>
          </a:xfrm>
        </p:spPr>
      </p:pic>
    </p:spTree>
    <p:extLst>
      <p:ext uri="{BB962C8B-B14F-4D97-AF65-F5344CB8AC3E}">
        <p14:creationId xmlns:p14="http://schemas.microsoft.com/office/powerpoint/2010/main" val="42805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1BDA4-C99D-48A0-8C2E-21396BA1DB4B}"/>
              </a:ext>
            </a:extLst>
          </p:cNvPr>
          <p:cNvSpPr>
            <a:spLocks noGrp="1"/>
          </p:cNvSpPr>
          <p:nvPr>
            <p:ph type="ctrTitle"/>
          </p:nvPr>
        </p:nvSpPr>
        <p:spPr/>
        <p:txBody>
          <a:bodyPr/>
          <a:lstStyle/>
          <a:p>
            <a:endParaRPr lang="en-ZA"/>
          </a:p>
        </p:txBody>
      </p:sp>
      <p:sp>
        <p:nvSpPr>
          <p:cNvPr id="3" name="Subtitle 2">
            <a:extLst>
              <a:ext uri="{FF2B5EF4-FFF2-40B4-BE49-F238E27FC236}">
                <a16:creationId xmlns:a16="http://schemas.microsoft.com/office/drawing/2014/main" id="{7FD995E4-41DB-4C3B-AC7F-532D4D06DA37}"/>
              </a:ext>
            </a:extLst>
          </p:cNvPr>
          <p:cNvSpPr>
            <a:spLocks noGrp="1"/>
          </p:cNvSpPr>
          <p:nvPr>
            <p:ph type="subTitle" idx="1"/>
          </p:nvPr>
        </p:nvSpPr>
        <p:spPr/>
        <p:txBody>
          <a:bodyPr/>
          <a:lstStyle/>
          <a:p>
            <a:endParaRPr lang="en-ZA"/>
          </a:p>
        </p:txBody>
      </p:sp>
      <p:pic>
        <p:nvPicPr>
          <p:cNvPr id="9" name="Picture 8">
            <a:extLst>
              <a:ext uri="{FF2B5EF4-FFF2-40B4-BE49-F238E27FC236}">
                <a16:creationId xmlns:a16="http://schemas.microsoft.com/office/drawing/2014/main" id="{E00BEC36-CF05-4AAD-B75D-C8B5D68FBF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530"/>
            <a:ext cx="12192000" cy="6858000"/>
          </a:xfrm>
          <a:prstGeom prst="rect">
            <a:avLst/>
          </a:prstGeom>
        </p:spPr>
      </p:pic>
      <p:sp>
        <p:nvSpPr>
          <p:cNvPr id="10" name="TextBox 9">
            <a:extLst>
              <a:ext uri="{FF2B5EF4-FFF2-40B4-BE49-F238E27FC236}">
                <a16:creationId xmlns:a16="http://schemas.microsoft.com/office/drawing/2014/main" id="{32A8B2EF-04AD-4F1F-AA27-9B37062AD836}"/>
              </a:ext>
            </a:extLst>
          </p:cNvPr>
          <p:cNvSpPr txBox="1"/>
          <p:nvPr/>
        </p:nvSpPr>
        <p:spPr>
          <a:xfrm>
            <a:off x="13290698" y="3602038"/>
            <a:ext cx="184731" cy="369332"/>
          </a:xfrm>
          <a:prstGeom prst="rect">
            <a:avLst/>
          </a:prstGeom>
          <a:noFill/>
        </p:spPr>
        <p:txBody>
          <a:bodyPr wrap="none" rtlCol="0">
            <a:spAutoFit/>
          </a:bodyPr>
          <a:lstStyle/>
          <a:p>
            <a:endParaRPr lang="en-ZA" dirty="0"/>
          </a:p>
        </p:txBody>
      </p:sp>
      <p:sp>
        <p:nvSpPr>
          <p:cNvPr id="11" name="TextBox 10">
            <a:extLst>
              <a:ext uri="{FF2B5EF4-FFF2-40B4-BE49-F238E27FC236}">
                <a16:creationId xmlns:a16="http://schemas.microsoft.com/office/drawing/2014/main" id="{C4A971A4-33E8-41DF-85D7-BF38BC01B4BA}"/>
              </a:ext>
            </a:extLst>
          </p:cNvPr>
          <p:cNvSpPr txBox="1"/>
          <p:nvPr/>
        </p:nvSpPr>
        <p:spPr>
          <a:xfrm>
            <a:off x="581619" y="1697872"/>
            <a:ext cx="10912549" cy="553998"/>
          </a:xfrm>
          <a:prstGeom prst="rect">
            <a:avLst/>
          </a:prstGeom>
          <a:noFill/>
        </p:spPr>
        <p:txBody>
          <a:bodyPr wrap="square" rtlCol="0">
            <a:spAutoFit/>
          </a:bodyPr>
          <a:lstStyle/>
          <a:p>
            <a:r>
              <a:rPr lang="nl-NL" sz="3000" b="1" dirty="0">
                <a:highlight>
                  <a:srgbClr val="FFFF00"/>
                </a:highlight>
              </a:rPr>
              <a:t>THE 40</a:t>
            </a:r>
            <a:r>
              <a:rPr lang="nl-NL" sz="3000" b="1" baseline="30000" dirty="0">
                <a:highlight>
                  <a:srgbClr val="FFFF00"/>
                </a:highlight>
              </a:rPr>
              <a:t>ste</a:t>
            </a:r>
            <a:r>
              <a:rPr lang="nl-NL" sz="3000" b="1" dirty="0">
                <a:highlight>
                  <a:srgbClr val="FFFF00"/>
                </a:highlight>
              </a:rPr>
              <a:t> PLEK WAAR CHRISTENE DIE ERGSTE VERVOLGING ERVAAR</a:t>
            </a:r>
          </a:p>
        </p:txBody>
      </p:sp>
      <p:sp>
        <p:nvSpPr>
          <p:cNvPr id="12" name="TextBox 11">
            <a:extLst>
              <a:ext uri="{FF2B5EF4-FFF2-40B4-BE49-F238E27FC236}">
                <a16:creationId xmlns:a16="http://schemas.microsoft.com/office/drawing/2014/main" id="{424F0B66-EDEF-4B97-A2E0-E15DF5B850FA}"/>
              </a:ext>
            </a:extLst>
          </p:cNvPr>
          <p:cNvSpPr txBox="1"/>
          <p:nvPr/>
        </p:nvSpPr>
        <p:spPr>
          <a:xfrm>
            <a:off x="124420" y="2297907"/>
            <a:ext cx="11826949" cy="3539430"/>
          </a:xfrm>
          <a:prstGeom prst="rect">
            <a:avLst/>
          </a:prstGeom>
          <a:noFill/>
        </p:spPr>
        <p:txBody>
          <a:bodyPr wrap="square" rtlCol="0">
            <a:spAutoFit/>
          </a:bodyPr>
          <a:lstStyle/>
          <a:p>
            <a:pPr marL="457200" indent="-457200">
              <a:buFont typeface="Wingdings" panose="05000000000000000000" pitchFamily="2" charset="2"/>
              <a:buChar char="§"/>
            </a:pPr>
            <a:r>
              <a:rPr lang="nl-NL" sz="3200" dirty="0"/>
              <a:t>Islam het ‘n houvas op alle areas van die lewe. Bekering vanaf Islam na Christenskap is strafbaar met die dood.</a:t>
            </a:r>
          </a:p>
          <a:p>
            <a:pPr marL="457200" indent="-457200">
              <a:buFont typeface="Wingdings" panose="05000000000000000000" pitchFamily="2" charset="2"/>
              <a:buChar char="§"/>
            </a:pPr>
            <a:r>
              <a:rPr lang="nl-NL" sz="3200" dirty="0"/>
              <a:t>Christene word dikwels gedwing om hulself as Moslems te vermom. </a:t>
            </a:r>
          </a:p>
          <a:p>
            <a:pPr marL="457200" indent="-457200">
              <a:buFont typeface="Wingdings" panose="05000000000000000000" pitchFamily="2" charset="2"/>
              <a:buChar char="§"/>
            </a:pPr>
            <a:r>
              <a:rPr lang="nl-NL" sz="3200" dirty="0"/>
              <a:t>Buitelanders mag in die privaat aanbid, maar moet hulself weerhou van openbare uitdrukking van hul geloof. Die regering laat hulle nie toe om in die openbaar te aanbid, te preek of te bid nie.</a:t>
            </a:r>
            <a:endParaRPr lang="en-ZA" sz="3200" dirty="0"/>
          </a:p>
        </p:txBody>
      </p:sp>
    </p:spTree>
    <p:extLst>
      <p:ext uri="{BB962C8B-B14F-4D97-AF65-F5344CB8AC3E}">
        <p14:creationId xmlns:p14="http://schemas.microsoft.com/office/powerpoint/2010/main" val="2409779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1BDA4-C99D-48A0-8C2E-21396BA1DB4B}"/>
              </a:ext>
            </a:extLst>
          </p:cNvPr>
          <p:cNvSpPr>
            <a:spLocks noGrp="1"/>
          </p:cNvSpPr>
          <p:nvPr>
            <p:ph type="ctrTitle"/>
          </p:nvPr>
        </p:nvSpPr>
        <p:spPr/>
        <p:txBody>
          <a:bodyPr/>
          <a:lstStyle/>
          <a:p>
            <a:endParaRPr lang="en-ZA"/>
          </a:p>
        </p:txBody>
      </p:sp>
      <p:sp>
        <p:nvSpPr>
          <p:cNvPr id="3" name="Subtitle 2">
            <a:extLst>
              <a:ext uri="{FF2B5EF4-FFF2-40B4-BE49-F238E27FC236}">
                <a16:creationId xmlns:a16="http://schemas.microsoft.com/office/drawing/2014/main" id="{7FD995E4-41DB-4C3B-AC7F-532D4D06DA37}"/>
              </a:ext>
            </a:extLst>
          </p:cNvPr>
          <p:cNvSpPr>
            <a:spLocks noGrp="1"/>
          </p:cNvSpPr>
          <p:nvPr>
            <p:ph type="subTitle" idx="1"/>
          </p:nvPr>
        </p:nvSpPr>
        <p:spPr/>
        <p:txBody>
          <a:bodyPr/>
          <a:lstStyle/>
          <a:p>
            <a:endParaRPr lang="en-ZA"/>
          </a:p>
        </p:txBody>
      </p:sp>
      <p:pic>
        <p:nvPicPr>
          <p:cNvPr id="9" name="Picture 8">
            <a:extLst>
              <a:ext uri="{FF2B5EF4-FFF2-40B4-BE49-F238E27FC236}">
                <a16:creationId xmlns:a16="http://schemas.microsoft.com/office/drawing/2014/main" id="{E00BEC36-CF05-4AAD-B75D-C8B5D68FBF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540A141-9B17-423B-B29A-4FA5121A93BC}"/>
              </a:ext>
            </a:extLst>
          </p:cNvPr>
          <p:cNvSpPr txBox="1"/>
          <p:nvPr/>
        </p:nvSpPr>
        <p:spPr>
          <a:xfrm>
            <a:off x="276447" y="2333556"/>
            <a:ext cx="11313042" cy="3046988"/>
          </a:xfrm>
          <a:prstGeom prst="rect">
            <a:avLst/>
          </a:prstGeom>
          <a:noFill/>
        </p:spPr>
        <p:txBody>
          <a:bodyPr wrap="square" rtlCol="0">
            <a:spAutoFit/>
          </a:bodyPr>
          <a:lstStyle/>
          <a:p>
            <a:pPr marL="457200" indent="-457200">
              <a:buFont typeface="Wingdings" panose="05000000000000000000" pitchFamily="2" charset="2"/>
              <a:buChar char="§"/>
            </a:pPr>
            <a:r>
              <a:rPr lang="nl-NL" sz="3200" dirty="0"/>
              <a:t>Bid vir die regering om die belangrikheid van ware godsdiensvryheid raak te sien.</a:t>
            </a:r>
          </a:p>
          <a:p>
            <a:pPr marL="457200" indent="-457200">
              <a:buFont typeface="Wingdings" panose="05000000000000000000" pitchFamily="2" charset="2"/>
              <a:buChar char="§"/>
            </a:pPr>
            <a:r>
              <a:rPr lang="nl-NL" sz="3200" dirty="0"/>
              <a:t>Bid dat God bekeerlinge, wat bang is om hul geloof aan ander bekend te maak, sal versterk .</a:t>
            </a:r>
          </a:p>
          <a:p>
            <a:pPr marL="457200" indent="-457200">
              <a:buFont typeface="Wingdings" panose="05000000000000000000" pitchFamily="2" charset="2"/>
              <a:buChar char="§"/>
            </a:pPr>
            <a:r>
              <a:rPr lang="nl-NL" sz="3200" dirty="0"/>
              <a:t>Bid dat God Christene sal help om nuwe gelowiges te vind en te dissipel.</a:t>
            </a:r>
            <a:endParaRPr lang="en-ZA" sz="3200" dirty="0"/>
          </a:p>
        </p:txBody>
      </p:sp>
      <p:sp>
        <p:nvSpPr>
          <p:cNvPr id="5" name="TextBox 4">
            <a:extLst>
              <a:ext uri="{FF2B5EF4-FFF2-40B4-BE49-F238E27FC236}">
                <a16:creationId xmlns:a16="http://schemas.microsoft.com/office/drawing/2014/main" id="{C9656E57-56F9-4738-AA20-42FEB789074F}"/>
              </a:ext>
            </a:extLst>
          </p:cNvPr>
          <p:cNvSpPr txBox="1"/>
          <p:nvPr/>
        </p:nvSpPr>
        <p:spPr>
          <a:xfrm>
            <a:off x="276447" y="1733521"/>
            <a:ext cx="11639106" cy="553998"/>
          </a:xfrm>
          <a:prstGeom prst="rect">
            <a:avLst/>
          </a:prstGeom>
          <a:noFill/>
        </p:spPr>
        <p:txBody>
          <a:bodyPr wrap="square" rtlCol="0">
            <a:spAutoFit/>
          </a:bodyPr>
          <a:lstStyle/>
          <a:p>
            <a:r>
              <a:rPr lang="nl-NL" sz="3000" b="1" dirty="0"/>
              <a:t>BID VIR ONS VERVOLGDE FAMILIE</a:t>
            </a:r>
          </a:p>
        </p:txBody>
      </p:sp>
    </p:spTree>
    <p:extLst>
      <p:ext uri="{BB962C8B-B14F-4D97-AF65-F5344CB8AC3E}">
        <p14:creationId xmlns:p14="http://schemas.microsoft.com/office/powerpoint/2010/main" val="4277474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135</Words>
  <Application>Microsoft Office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Wingdings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Lucilia Moleko</dc:creator>
  <cp:lastModifiedBy>Lucilia Moleko</cp:lastModifiedBy>
  <cp:revision>9</cp:revision>
  <dcterms:created xsi:type="dcterms:W3CDTF">2018-10-11T09:50:16Z</dcterms:created>
  <dcterms:modified xsi:type="dcterms:W3CDTF">2018-10-15T09:53:18Z</dcterms:modified>
</cp:coreProperties>
</file>