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zette Botha" initials="LB" lastIdx="1" clrIdx="0">
    <p:extLst>
      <p:ext uri="{19B8F6BF-5375-455C-9EA6-DF929625EA0E}">
        <p15:presenceInfo xmlns:p15="http://schemas.microsoft.com/office/powerpoint/2012/main" userId="S-1-5-21-224006173-2572829737-3971995253-12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38" d="100"/>
          <a:sy n="38" d="100"/>
        </p:scale>
        <p:origin x="72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0-12T11:47:58.480" idx="1">
    <p:pos x="6336" y="-365"/>
    <p:text>Just make sure your template is placed correctly (so that there isn't white showing) :)</p:text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66806-2151-47E6-9C4D-C66B9488D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621DB6-A101-4D95-9753-AC8FDA31F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23969-EE53-418C-A03B-E1EA7A8EB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AB581-84CC-48DC-BF54-3497C95F0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A465A-DEC7-461F-9599-CDB4DDB76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163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471AF-A76E-45B0-8268-D261EE76A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E62EA-3A76-4A41-8A5B-A50EAEAC3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623DF-1F17-4A67-83FA-C54041220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66B62-616D-4A74-981C-48B834B0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195FA-38D9-4C4C-9A8F-707AA389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03058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DBCA37-3DAA-4333-80E5-D15B179885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EEC9D-B75E-4332-93D4-1127DBED6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F5B74-FE12-4371-9070-3A09F87B3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EF1D5-DD1D-4AA2-B03C-2A449D3FC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B4EB2-5AF9-4221-967A-419DCBB1A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2351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DF7CE-7AF7-4810-BBBF-BA48AE53E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65988-8163-47F4-B259-ACC461288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794D5-F941-40A3-BDAE-1BE383CFA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56B5B-F03B-4C8E-9F65-2502CCA65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8E273-24B3-4856-80D9-AC28E90C8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667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EB69A-7A3D-4BF5-8568-6FA0420CC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59625-7926-4904-854B-310C4A4B3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DCE9F-3772-40DC-B8FA-051D8ABF0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FE06D-08D1-42BF-9712-8C520B06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CAA66-750D-4A49-B9FA-0E283A0E2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14616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4C0B-0EF4-494C-A501-4A484E1BB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017EA-5237-42C3-8718-917A5BAF34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7A5B1-0124-4CF7-B208-F9FFA43AB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757CA-9E80-4262-9040-09F0CDFB7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C0557F-96C0-4A32-8FCE-BECE15DEC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457C-CCB9-4050-AA61-F91633BB0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790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B8A4-85A9-4F02-AD70-ACC535891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8F480-D529-4BC4-995C-67DD84782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C3B70E-4988-40DE-BFD2-0FAE7DA30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7ACF22-3675-464C-91B4-CA8E70DD36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F3F464-7D73-482C-A144-4414D5C959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C71D41-0D49-493D-A539-11DDAA85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6FF6ED-9CE3-4614-A5CD-2E988F58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93ABC9-8C71-4A89-B967-5F63B3165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5613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61FAB-1CE2-4DC3-A823-0E6B86684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682C52-767A-45C8-8090-7A9E0EDBC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DAB190-8591-4F10-850B-20E1DC4BD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7AD342-2B2F-4730-BBBF-E1814B5A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99621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78869C-158C-409E-918B-1EDF2BECD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B9B2D6-B69C-4295-B698-29CA10854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748D4-CF08-4BAC-8C5B-6B15F24E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342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30D56-2CF3-45EF-B9E8-881CCC35E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AC361-D590-453D-B295-ED3483F52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271BDA-515D-4F58-84EA-7E8A659ABF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BD84D1-2F6E-42C8-A2C5-079B6A652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50CD5F-3C1F-4FBA-ABBC-097758D92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B2596-2E6A-4528-A010-C23670F2C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7597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03BF8-CE32-49C0-B2FA-87B2F1B48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2C6D67-13AA-4F93-90EC-73A768A1F5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3D8FD6-4FC0-48BC-BB00-5286DE184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3997F-7C66-417C-9639-664FA4E77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CB460D-E7F5-44E8-A8C0-CB4F8DFDA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7AF6B-A82C-4FC6-A9CD-E8DAB7AF3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2633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DD263B-43C5-45AA-A669-BED6A7FF2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6121E-7922-4F50-B5EC-CCC2B7CE8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80E68-429B-41A5-BC22-E23A8C7A1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EB58D-DAC7-4854-8862-FC0D0982E638}" type="datetimeFigureOut">
              <a:rPr lang="en-ZA" smtClean="0"/>
              <a:t>12/10/2018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8BA7B-B8C8-4AB6-836E-0B8B6BD75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1E726-7A92-4527-AA6C-449B8A28AE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868F5-F164-4F0E-BDC6-83E7811EB96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5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8B2D1B-80D1-4978-A0F3-1CA044E8C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18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1EC1E-2B70-46F3-9632-6E402153BC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848885-BF40-4B49-953D-E8089CD711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F54D05-4E85-4F51-A410-53C4655EC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79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E9AD0E-C7A4-4FF6-8B3A-7FD4A7DA4FEA}"/>
              </a:ext>
            </a:extLst>
          </p:cNvPr>
          <p:cNvSpPr txBox="1"/>
          <p:nvPr/>
        </p:nvSpPr>
        <p:spPr>
          <a:xfrm>
            <a:off x="641498" y="2253729"/>
            <a:ext cx="104837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0000"/>
                </a:solidFill>
              </a:rPr>
              <a:t>Islam has a grip on all areas of life. Converting from Islam to Christianity is punishable by death.</a:t>
            </a:r>
            <a:r>
              <a:rPr lang="en-US" sz="3200" dirty="0"/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/>
              <a:t>Christians are often forced to disguise themselves as Muslims.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/>
              <a:t>Foreigners are free to worship in private but have to refrain from public expressions of their faith. The government does not allow them to worship, preach or pray in public.</a:t>
            </a:r>
            <a:endParaRPr lang="en-ZA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A59647-A347-4449-9AEE-222BBCD83058}"/>
              </a:ext>
            </a:extLst>
          </p:cNvPr>
          <p:cNvSpPr txBox="1"/>
          <p:nvPr/>
        </p:nvSpPr>
        <p:spPr>
          <a:xfrm>
            <a:off x="641498" y="1600200"/>
            <a:ext cx="106325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THE 40</a:t>
            </a:r>
            <a:r>
              <a:rPr lang="en-US" sz="3000" b="1" baseline="30000" dirty="0"/>
              <a:t>th</a:t>
            </a:r>
            <a:r>
              <a:rPr lang="en-US" sz="3000" b="1" dirty="0"/>
              <a:t> PLACE WHERE CHRISTIAN PERSECUTION IS WORST</a:t>
            </a:r>
          </a:p>
        </p:txBody>
      </p:sp>
    </p:spTree>
    <p:extLst>
      <p:ext uri="{BB962C8B-B14F-4D97-AF65-F5344CB8AC3E}">
        <p14:creationId xmlns:p14="http://schemas.microsoft.com/office/powerpoint/2010/main" val="553755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1EC1E-2B70-46F3-9632-6E402153BC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848885-BF40-4B49-953D-E8089CD711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F54D05-4E85-4F51-A410-53C4655EC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17"/>
            <a:ext cx="12192000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BB1014-592C-472D-B877-39DC88AC8C5A}"/>
              </a:ext>
            </a:extLst>
          </p:cNvPr>
          <p:cNvSpPr txBox="1"/>
          <p:nvPr/>
        </p:nvSpPr>
        <p:spPr>
          <a:xfrm>
            <a:off x="854148" y="2316389"/>
            <a:ext cx="1048370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Pray for the government to see the importance of allowing true freedom of religion.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Pray for God to strengthen converts who are afraid </a:t>
            </a:r>
            <a:r>
              <a:rPr lang="en-US" sz="3200" dirty="0">
                <a:solidFill>
                  <a:srgbClr val="FF0000"/>
                </a:solidFill>
              </a:rPr>
              <a:t>of revealing </a:t>
            </a:r>
            <a:r>
              <a:rPr lang="en-US" sz="3200" dirty="0"/>
              <a:t>their faith to others.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Pray for God to help Christians find and disciple new believers.</a:t>
            </a:r>
            <a:endParaRPr lang="en-ZA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83D238-BBC9-4C87-8EDA-2BDF7EDE6C79}"/>
              </a:ext>
            </a:extLst>
          </p:cNvPr>
          <p:cNvSpPr txBox="1"/>
          <p:nvPr/>
        </p:nvSpPr>
        <p:spPr>
          <a:xfrm>
            <a:off x="854147" y="1790600"/>
            <a:ext cx="104837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PRAY FOR OUR PERSECUTED FAMILY</a:t>
            </a:r>
          </a:p>
        </p:txBody>
      </p:sp>
    </p:spTree>
    <p:extLst>
      <p:ext uri="{BB962C8B-B14F-4D97-AF65-F5344CB8AC3E}">
        <p14:creationId xmlns:p14="http://schemas.microsoft.com/office/powerpoint/2010/main" val="4169833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119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Lucilia Moleko</dc:creator>
  <cp:lastModifiedBy>Luzette Botha</cp:lastModifiedBy>
  <cp:revision>5</cp:revision>
  <dcterms:created xsi:type="dcterms:W3CDTF">2018-10-11T09:46:57Z</dcterms:created>
  <dcterms:modified xsi:type="dcterms:W3CDTF">2018-10-12T09:59:26Z</dcterms:modified>
</cp:coreProperties>
</file>